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0"/>
  </p:notesMasterIdLst>
  <p:sldIdLst>
    <p:sldId id="276" r:id="rId2"/>
    <p:sldId id="256" r:id="rId3"/>
    <p:sldId id="283" r:id="rId4"/>
    <p:sldId id="257" r:id="rId5"/>
    <p:sldId id="284" r:id="rId6"/>
    <p:sldId id="277" r:id="rId7"/>
    <p:sldId id="264" r:id="rId8"/>
    <p:sldId id="274" r:id="rId9"/>
    <p:sldId id="279" r:id="rId10"/>
    <p:sldId id="261" r:id="rId11"/>
    <p:sldId id="260" r:id="rId12"/>
    <p:sldId id="291" r:id="rId13"/>
    <p:sldId id="287" r:id="rId14"/>
    <p:sldId id="303" r:id="rId15"/>
    <p:sldId id="302" r:id="rId16"/>
    <p:sldId id="289" r:id="rId17"/>
    <p:sldId id="304" r:id="rId18"/>
    <p:sldId id="305" r:id="rId19"/>
    <p:sldId id="288" r:id="rId20"/>
    <p:sldId id="306" r:id="rId21"/>
    <p:sldId id="307" r:id="rId22"/>
    <p:sldId id="290" r:id="rId23"/>
    <p:sldId id="308" r:id="rId24"/>
    <p:sldId id="309" r:id="rId25"/>
    <p:sldId id="292" r:id="rId26"/>
    <p:sldId id="293" r:id="rId27"/>
    <p:sldId id="310" r:id="rId28"/>
    <p:sldId id="311" r:id="rId29"/>
    <p:sldId id="294" r:id="rId30"/>
    <p:sldId id="312" r:id="rId31"/>
    <p:sldId id="313" r:id="rId32"/>
    <p:sldId id="295" r:id="rId33"/>
    <p:sldId id="314" r:id="rId34"/>
    <p:sldId id="315" r:id="rId35"/>
    <p:sldId id="296" r:id="rId36"/>
    <p:sldId id="316" r:id="rId37"/>
    <p:sldId id="317" r:id="rId38"/>
    <p:sldId id="297" r:id="rId39"/>
    <p:sldId id="298" r:id="rId40"/>
    <p:sldId id="318" r:id="rId41"/>
    <p:sldId id="319" r:id="rId42"/>
    <p:sldId id="299" r:id="rId43"/>
    <p:sldId id="320" r:id="rId44"/>
    <p:sldId id="321" r:id="rId45"/>
    <p:sldId id="300" r:id="rId46"/>
    <p:sldId id="322" r:id="rId47"/>
    <p:sldId id="323" r:id="rId48"/>
    <p:sldId id="301" r:id="rId49"/>
    <p:sldId id="324" r:id="rId50"/>
    <p:sldId id="325" r:id="rId51"/>
    <p:sldId id="281" r:id="rId52"/>
    <p:sldId id="262" r:id="rId53"/>
    <p:sldId id="268" r:id="rId54"/>
    <p:sldId id="327" r:id="rId55"/>
    <p:sldId id="328" r:id="rId56"/>
    <p:sldId id="329" r:id="rId57"/>
    <p:sldId id="330" r:id="rId58"/>
    <p:sldId id="331" r:id="rId59"/>
    <p:sldId id="332" r:id="rId60"/>
    <p:sldId id="280" r:id="rId61"/>
    <p:sldId id="259" r:id="rId62"/>
    <p:sldId id="270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9" r:id="rId73"/>
    <p:sldId id="342" r:id="rId74"/>
    <p:sldId id="346" r:id="rId75"/>
    <p:sldId id="343" r:id="rId76"/>
    <p:sldId id="356" r:id="rId77"/>
    <p:sldId id="344" r:id="rId78"/>
    <p:sldId id="366" r:id="rId79"/>
    <p:sldId id="345" r:id="rId80"/>
    <p:sldId id="361" r:id="rId81"/>
    <p:sldId id="376" r:id="rId82"/>
    <p:sldId id="377" r:id="rId83"/>
    <p:sldId id="350" r:id="rId84"/>
    <p:sldId id="351" r:id="rId85"/>
    <p:sldId id="352" r:id="rId86"/>
    <p:sldId id="357" r:id="rId87"/>
    <p:sldId id="358" r:id="rId88"/>
    <p:sldId id="362" r:id="rId89"/>
    <p:sldId id="363" r:id="rId90"/>
    <p:sldId id="367" r:id="rId91"/>
    <p:sldId id="368" r:id="rId92"/>
    <p:sldId id="378" r:id="rId93"/>
    <p:sldId id="379" r:id="rId94"/>
    <p:sldId id="353" r:id="rId95"/>
    <p:sldId id="354" r:id="rId96"/>
    <p:sldId id="355" r:id="rId97"/>
    <p:sldId id="359" r:id="rId98"/>
    <p:sldId id="360" r:id="rId99"/>
    <p:sldId id="364" r:id="rId100"/>
    <p:sldId id="365" r:id="rId101"/>
    <p:sldId id="369" r:id="rId102"/>
    <p:sldId id="370" r:id="rId103"/>
    <p:sldId id="380" r:id="rId104"/>
    <p:sldId id="381" r:id="rId105"/>
    <p:sldId id="371" r:id="rId106"/>
    <p:sldId id="373" r:id="rId107"/>
    <p:sldId id="374" r:id="rId108"/>
    <p:sldId id="375" r:id="rId109"/>
    <p:sldId id="382" r:id="rId110"/>
    <p:sldId id="383" r:id="rId111"/>
    <p:sldId id="384" r:id="rId112"/>
    <p:sldId id="385" r:id="rId113"/>
    <p:sldId id="386" r:id="rId114"/>
    <p:sldId id="387" r:id="rId115"/>
    <p:sldId id="388" r:id="rId116"/>
    <p:sldId id="389" r:id="rId117"/>
    <p:sldId id="390" r:id="rId118"/>
    <p:sldId id="391" r:id="rId1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53"/>
    <p:restoredTop sz="93715"/>
  </p:normalViewPr>
  <p:slideViewPr>
    <p:cSldViewPr snapToGrid="0" snapToObjects="1">
      <p:cViewPr varScale="1">
        <p:scale>
          <a:sx n="86" d="100"/>
          <a:sy n="86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wall</a:t>
            </a:r>
            <a:r>
              <a:rPr lang="zh-CN" altLang="en-US"/>
              <a:t> </a:t>
            </a:r>
            <a:r>
              <a:rPr lang="en-US" altLang="zh-CN"/>
              <a:t>street</a:t>
            </a:r>
            <a:r>
              <a:rPr lang="zh-CN" altLang="en-US"/>
              <a:t> </a:t>
            </a:r>
            <a:r>
              <a:rPr lang="en-US" altLang="zh-CN"/>
              <a:t>(new</a:t>
            </a:r>
            <a:r>
              <a:rPr lang="zh-CN" altLang="en-US"/>
              <a:t> </a:t>
            </a:r>
            <a:r>
              <a:rPr lang="en-US" altLang="zh-CN"/>
              <a:t>test</a:t>
            </a:r>
            <a:r>
              <a:rPr lang="zh-CN" altLang="en-US"/>
              <a:t> </a:t>
            </a:r>
            <a:r>
              <a:rPr lang="en-US" altLang="zh-CN"/>
              <a:t>routes)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'!$A$6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'!$B$6:$I$6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EEE-4944-853F-D0811BE06AC2}"/>
            </c:ext>
          </c:extLst>
        </c:ser>
        <c:ser>
          <c:idx val="1"/>
          <c:order val="1"/>
          <c:tx>
            <c:strRef>
              <c:f>'BSD_T_length '!$A$7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'!$B$7:$I$7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EEE-4944-853F-D0811BE06AC2}"/>
            </c:ext>
          </c:extLst>
        </c:ser>
        <c:ser>
          <c:idx val="2"/>
          <c:order val="2"/>
          <c:tx>
            <c:strRef>
              <c:f>'BSD_T_length '!$A$8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'!$B$8:$I$8</c:f>
              <c:numCache>
                <c:formatCode>General</c:formatCode>
                <c:ptCount val="8"/>
                <c:pt idx="0">
                  <c:v>5.3999999999999999E-2</c:v>
                </c:pt>
                <c:pt idx="1">
                  <c:v>0.26600000000000001</c:v>
                </c:pt>
                <c:pt idx="2">
                  <c:v>0.57799999999999996</c:v>
                </c:pt>
                <c:pt idx="3">
                  <c:v>0.83799999999999997</c:v>
                </c:pt>
                <c:pt idx="4">
                  <c:v>0.91800000000000004</c:v>
                </c:pt>
                <c:pt idx="5">
                  <c:v>0.96799999999999997</c:v>
                </c:pt>
                <c:pt idx="6">
                  <c:v>0.98199999999999998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EEE-4944-853F-D0811BE06AC2}"/>
            </c:ext>
          </c:extLst>
        </c:ser>
        <c:ser>
          <c:idx val="3"/>
          <c:order val="3"/>
          <c:tx>
            <c:strRef>
              <c:f>'BSD_T_length '!$A$9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'!$B$9:$I$9</c:f>
              <c:numCache>
                <c:formatCode>General</c:formatCode>
                <c:ptCount val="8"/>
                <c:pt idx="0">
                  <c:v>9.6000000000000002E-2</c:v>
                </c:pt>
                <c:pt idx="1">
                  <c:v>0.48199999999999998</c:v>
                </c:pt>
                <c:pt idx="2">
                  <c:v>0.79</c:v>
                </c:pt>
                <c:pt idx="3">
                  <c:v>0.94199999999999995</c:v>
                </c:pt>
                <c:pt idx="4">
                  <c:v>0.97599999999999998</c:v>
                </c:pt>
                <c:pt idx="5">
                  <c:v>0.98599999999999999</c:v>
                </c:pt>
                <c:pt idx="6">
                  <c:v>0.98199999999999998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EEE-4944-853F-D0811BE06AC2}"/>
            </c:ext>
          </c:extLst>
        </c:ser>
        <c:ser>
          <c:idx val="4"/>
          <c:order val="4"/>
          <c:tx>
            <c:strRef>
              <c:f>'BSD_T_length '!$A$10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'!$B$10:$I$10</c:f>
              <c:numCache>
                <c:formatCode>General</c:formatCode>
                <c:ptCount val="8"/>
                <c:pt idx="0">
                  <c:v>0.154</c:v>
                </c:pt>
                <c:pt idx="1">
                  <c:v>0.64400000000000002</c:v>
                </c:pt>
                <c:pt idx="2">
                  <c:v>0.90400000000000003</c:v>
                </c:pt>
                <c:pt idx="3">
                  <c:v>0.98199999999999998</c:v>
                </c:pt>
                <c:pt idx="4">
                  <c:v>0.98799999999999999</c:v>
                </c:pt>
                <c:pt idx="5">
                  <c:v>0.99</c:v>
                </c:pt>
                <c:pt idx="6">
                  <c:v>0.99199999999999999</c:v>
                </c:pt>
                <c:pt idx="7">
                  <c:v>0.98199999999999998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EEE-4944-853F-D0811BE06AC2}"/>
            </c:ext>
          </c:extLst>
        </c:ser>
        <c:ser>
          <c:idx val="5"/>
          <c:order val="5"/>
          <c:tx>
            <c:strRef>
              <c:f>'BSD_T_length '!$A$11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'!$B$11:$I$11</c:f>
              <c:numCache>
                <c:formatCode>General</c:formatCode>
                <c:ptCount val="8"/>
                <c:pt idx="0">
                  <c:v>0.35799999999999998</c:v>
                </c:pt>
                <c:pt idx="1">
                  <c:v>0.89200000000000002</c:v>
                </c:pt>
                <c:pt idx="2">
                  <c:v>0.99399999999999999</c:v>
                </c:pt>
                <c:pt idx="3">
                  <c:v>0.996</c:v>
                </c:pt>
                <c:pt idx="4">
                  <c:v>0.998</c:v>
                </c:pt>
                <c:pt idx="5">
                  <c:v>0.99399999999999999</c:v>
                </c:pt>
                <c:pt idx="6">
                  <c:v>0.998</c:v>
                </c:pt>
                <c:pt idx="7">
                  <c:v>0.98399999999999999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EEE-4944-853F-D0811BE06AC2}"/>
            </c:ext>
          </c:extLst>
        </c:ser>
        <c:ser>
          <c:idx val="6"/>
          <c:order val="6"/>
          <c:tx>
            <c:strRef>
              <c:f>'BSD_T_length '!$A$12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'!$B$12:$I$12</c:f>
              <c:numCache>
                <c:formatCode>General</c:formatCode>
                <c:ptCount val="8"/>
                <c:pt idx="0">
                  <c:v>0.70599999999999996</c:v>
                </c:pt>
                <c:pt idx="1">
                  <c:v>0.97399999999999998</c:v>
                </c:pt>
                <c:pt idx="2">
                  <c:v>0.996</c:v>
                </c:pt>
                <c:pt idx="3">
                  <c:v>1</c:v>
                </c:pt>
                <c:pt idx="4">
                  <c:v>0.998</c:v>
                </c:pt>
                <c:pt idx="5">
                  <c:v>0.996</c:v>
                </c:pt>
                <c:pt idx="6">
                  <c:v>0.998</c:v>
                </c:pt>
                <c:pt idx="7">
                  <c:v>0.98599999999999999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EEE-4944-853F-D0811BE06AC2}"/>
            </c:ext>
          </c:extLst>
        </c:ser>
        <c:ser>
          <c:idx val="7"/>
          <c:order val="7"/>
          <c:tx>
            <c:strRef>
              <c:f>'BSD_T_length '!$A$13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'!$B$13:$I$13</c:f>
              <c:numCache>
                <c:formatCode>General</c:formatCode>
                <c:ptCount val="8"/>
                <c:pt idx="0">
                  <c:v>0.17</c:v>
                </c:pt>
                <c:pt idx="1">
                  <c:v>0.436</c:v>
                </c:pt>
                <c:pt idx="2">
                  <c:v>0.69</c:v>
                </c:pt>
                <c:pt idx="3">
                  <c:v>0.83199999999999996</c:v>
                </c:pt>
                <c:pt idx="4">
                  <c:v>0.91200000000000003</c:v>
                </c:pt>
                <c:pt idx="5">
                  <c:v>0.95</c:v>
                </c:pt>
                <c:pt idx="6">
                  <c:v>0.97199999999999998</c:v>
                </c:pt>
                <c:pt idx="7">
                  <c:v>0.97199999999999998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EEE-4944-853F-D0811BE06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2464288"/>
        <c:axId val="142476448"/>
      </c:lineChart>
      <c:catAx>
        <c:axId val="1424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76448"/>
        <c:crosses val="autoZero"/>
        <c:auto val="1"/>
        <c:lblAlgn val="ctr"/>
        <c:lblOffset val="100"/>
        <c:noMultiLvlLbl val="0"/>
      </c:catAx>
      <c:valAx>
        <c:axId val="14247644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6428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union</a:t>
            </a:r>
            <a:r>
              <a:rPr lang="zh-CN" altLang="en-US"/>
              <a:t> </a:t>
            </a:r>
            <a:r>
              <a:rPr lang="en-US" altLang="zh-CN"/>
              <a:t>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'!$A$20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'!$B$20:$I$20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0B-A041-8C4F-8A4BE8446BF3}"/>
            </c:ext>
          </c:extLst>
        </c:ser>
        <c:ser>
          <c:idx val="1"/>
          <c:order val="1"/>
          <c:tx>
            <c:strRef>
              <c:f>'BSD_T_length '!$A$21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'!$B$21:$I$21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0B-A041-8C4F-8A4BE8446BF3}"/>
            </c:ext>
          </c:extLst>
        </c:ser>
        <c:ser>
          <c:idx val="2"/>
          <c:order val="2"/>
          <c:tx>
            <c:strRef>
              <c:f>'BSD_T_length '!$A$22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'!$B$22:$I$22</c:f>
              <c:numCache>
                <c:formatCode>General</c:formatCode>
                <c:ptCount val="8"/>
                <c:pt idx="0">
                  <c:v>3.4000000000000002E-2</c:v>
                </c:pt>
                <c:pt idx="1">
                  <c:v>0.154</c:v>
                </c:pt>
                <c:pt idx="2">
                  <c:v>0.40799999999999997</c:v>
                </c:pt>
                <c:pt idx="3">
                  <c:v>0.57999999999999996</c:v>
                </c:pt>
                <c:pt idx="4">
                  <c:v>0.76200000000000001</c:v>
                </c:pt>
                <c:pt idx="5">
                  <c:v>0.878</c:v>
                </c:pt>
                <c:pt idx="6">
                  <c:v>0.92200000000000004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0B-A041-8C4F-8A4BE8446BF3}"/>
            </c:ext>
          </c:extLst>
        </c:ser>
        <c:ser>
          <c:idx val="3"/>
          <c:order val="3"/>
          <c:tx>
            <c:strRef>
              <c:f>'BSD_T_length '!$A$23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'!$B$23:$I$23</c:f>
              <c:numCache>
                <c:formatCode>General</c:formatCode>
                <c:ptCount val="8"/>
                <c:pt idx="0">
                  <c:v>5.6000000000000001E-2</c:v>
                </c:pt>
                <c:pt idx="1">
                  <c:v>0.29599999999999999</c:v>
                </c:pt>
                <c:pt idx="2">
                  <c:v>0.54</c:v>
                </c:pt>
                <c:pt idx="3">
                  <c:v>0.748</c:v>
                </c:pt>
                <c:pt idx="4">
                  <c:v>0.85799999999999998</c:v>
                </c:pt>
                <c:pt idx="5">
                  <c:v>0.93</c:v>
                </c:pt>
                <c:pt idx="6">
                  <c:v>0.96599999999999997</c:v>
                </c:pt>
                <c:pt idx="7">
                  <c:v>0.98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0B-A041-8C4F-8A4BE8446BF3}"/>
            </c:ext>
          </c:extLst>
        </c:ser>
        <c:ser>
          <c:idx val="4"/>
          <c:order val="4"/>
          <c:tx>
            <c:strRef>
              <c:f>'BSD_T_length '!$A$24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'!$B$24:$I$24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0.42599999999999999</c:v>
                </c:pt>
                <c:pt idx="2">
                  <c:v>0.7</c:v>
                </c:pt>
                <c:pt idx="3">
                  <c:v>0.86199999999999999</c:v>
                </c:pt>
                <c:pt idx="4">
                  <c:v>0.94199999999999995</c:v>
                </c:pt>
                <c:pt idx="5">
                  <c:v>0.97399999999999998</c:v>
                </c:pt>
                <c:pt idx="6">
                  <c:v>0.98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F0B-A041-8C4F-8A4BE8446BF3}"/>
            </c:ext>
          </c:extLst>
        </c:ser>
        <c:ser>
          <c:idx val="5"/>
          <c:order val="5"/>
          <c:tx>
            <c:strRef>
              <c:f>'BSD_T_length '!$A$25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'!$B$25:$I$25</c:f>
              <c:numCache>
                <c:formatCode>General</c:formatCode>
                <c:ptCount val="8"/>
                <c:pt idx="0">
                  <c:v>0.23</c:v>
                </c:pt>
                <c:pt idx="1">
                  <c:v>0.68200000000000005</c:v>
                </c:pt>
                <c:pt idx="2">
                  <c:v>0.88800000000000001</c:v>
                </c:pt>
                <c:pt idx="3">
                  <c:v>0.96</c:v>
                </c:pt>
                <c:pt idx="4">
                  <c:v>0.99399999999999999</c:v>
                </c:pt>
                <c:pt idx="5">
                  <c:v>0.998</c:v>
                </c:pt>
                <c:pt idx="6">
                  <c:v>0.998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F0B-A041-8C4F-8A4BE8446BF3}"/>
            </c:ext>
          </c:extLst>
        </c:ser>
        <c:ser>
          <c:idx val="6"/>
          <c:order val="6"/>
          <c:tx>
            <c:strRef>
              <c:f>'BSD_T_length '!$A$26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'!$B$26:$I$26</c:f>
              <c:numCache>
                <c:formatCode>General</c:formatCode>
                <c:ptCount val="8"/>
                <c:pt idx="0">
                  <c:v>0.49199999999999999</c:v>
                </c:pt>
                <c:pt idx="1">
                  <c:v>0.86199999999999999</c:v>
                </c:pt>
                <c:pt idx="2">
                  <c:v>0.96</c:v>
                </c:pt>
                <c:pt idx="3">
                  <c:v>0.98399999999999999</c:v>
                </c:pt>
                <c:pt idx="4">
                  <c:v>0.998</c:v>
                </c:pt>
                <c:pt idx="5">
                  <c:v>1</c:v>
                </c:pt>
                <c:pt idx="6">
                  <c:v>0.998</c:v>
                </c:pt>
                <c:pt idx="7">
                  <c:v>0.99199999999999999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F0B-A041-8C4F-8A4BE8446BF3}"/>
            </c:ext>
          </c:extLst>
        </c:ser>
        <c:ser>
          <c:idx val="7"/>
          <c:order val="7"/>
          <c:tx>
            <c:strRef>
              <c:f>'BSD_T_length '!$A$27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'!$B$27:$I$27</c:f>
              <c:numCache>
                <c:formatCode>General</c:formatCode>
                <c:ptCount val="8"/>
                <c:pt idx="0">
                  <c:v>0.13200000000000001</c:v>
                </c:pt>
                <c:pt idx="1">
                  <c:v>0.34200000000000003</c:v>
                </c:pt>
                <c:pt idx="2">
                  <c:v>0.57599999999999996</c:v>
                </c:pt>
                <c:pt idx="3">
                  <c:v>0.75</c:v>
                </c:pt>
                <c:pt idx="4">
                  <c:v>0.86</c:v>
                </c:pt>
                <c:pt idx="5">
                  <c:v>0.91200000000000003</c:v>
                </c:pt>
                <c:pt idx="6">
                  <c:v>0.94399999999999995</c:v>
                </c:pt>
                <c:pt idx="7">
                  <c:v>0.97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F0B-A041-8C4F-8A4BE8446B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58567359"/>
        <c:axId val="1358569039"/>
      </c:lineChart>
      <c:catAx>
        <c:axId val="1358567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9039"/>
        <c:crosses val="autoZero"/>
        <c:auto val="1"/>
        <c:lblAlgn val="ctr"/>
        <c:lblOffset val="100"/>
        <c:noMultiLvlLbl val="0"/>
      </c:catAx>
      <c:valAx>
        <c:axId val="135856903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7359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wall</a:t>
            </a:r>
            <a:r>
              <a:rPr lang="en-US" baseline="0"/>
              <a:t> street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BSD_length!$A$8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BSD_length!$B$8:$I$8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AF1-F644-845B-4DBBDC525363}"/>
            </c:ext>
          </c:extLst>
        </c:ser>
        <c:ser>
          <c:idx val="1"/>
          <c:order val="1"/>
          <c:tx>
            <c:strRef>
              <c:f>BSD_length!$A$9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BSD_length!$B$9:$I$9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AF1-F644-845B-4DBBDC525363}"/>
            </c:ext>
          </c:extLst>
        </c:ser>
        <c:ser>
          <c:idx val="2"/>
          <c:order val="2"/>
          <c:tx>
            <c:strRef>
              <c:f>BSD_length!$A$10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BSD_length!$B$10:$I$10</c:f>
              <c:numCache>
                <c:formatCode>General</c:formatCode>
                <c:ptCount val="8"/>
                <c:pt idx="0">
                  <c:v>1.7999999999999999E-2</c:v>
                </c:pt>
                <c:pt idx="1">
                  <c:v>5.3999999999999999E-2</c:v>
                </c:pt>
                <c:pt idx="2">
                  <c:v>0.14000000000000001</c:v>
                </c:pt>
                <c:pt idx="3">
                  <c:v>0.26400000000000001</c:v>
                </c:pt>
                <c:pt idx="4">
                  <c:v>0.38</c:v>
                </c:pt>
                <c:pt idx="5">
                  <c:v>0.51800000000000002</c:v>
                </c:pt>
                <c:pt idx="6">
                  <c:v>0.61</c:v>
                </c:pt>
                <c:pt idx="7">
                  <c:v>0.65400000000000003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AF1-F644-845B-4DBBDC525363}"/>
            </c:ext>
          </c:extLst>
        </c:ser>
        <c:ser>
          <c:idx val="3"/>
          <c:order val="3"/>
          <c:tx>
            <c:strRef>
              <c:f>BSD_length!$A$11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BSD_length!$B$11:$I$11</c:f>
              <c:numCache>
                <c:formatCode>General</c:formatCode>
                <c:ptCount val="8"/>
                <c:pt idx="0">
                  <c:v>3.7999999999999999E-2</c:v>
                </c:pt>
                <c:pt idx="1">
                  <c:v>0.19</c:v>
                </c:pt>
                <c:pt idx="2">
                  <c:v>0.40200000000000002</c:v>
                </c:pt>
                <c:pt idx="3">
                  <c:v>0.66</c:v>
                </c:pt>
                <c:pt idx="4">
                  <c:v>0.78600000000000003</c:v>
                </c:pt>
                <c:pt idx="5">
                  <c:v>0.85799999999999998</c:v>
                </c:pt>
                <c:pt idx="6">
                  <c:v>0.86799999999999999</c:v>
                </c:pt>
                <c:pt idx="7">
                  <c:v>0.89800000000000002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AF1-F644-845B-4DBBDC525363}"/>
            </c:ext>
          </c:extLst>
        </c:ser>
        <c:ser>
          <c:idx val="4"/>
          <c:order val="4"/>
          <c:tx>
            <c:strRef>
              <c:f>BSD_length!$A$12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BSD_length!$B$12:$I$12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0.34399999999999997</c:v>
                </c:pt>
                <c:pt idx="2">
                  <c:v>0.64200000000000002</c:v>
                </c:pt>
                <c:pt idx="3">
                  <c:v>0.80600000000000005</c:v>
                </c:pt>
                <c:pt idx="4">
                  <c:v>0.9</c:v>
                </c:pt>
                <c:pt idx="5">
                  <c:v>0.93600000000000005</c:v>
                </c:pt>
                <c:pt idx="6">
                  <c:v>0.94199999999999995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AF1-F644-845B-4DBBDC525363}"/>
            </c:ext>
          </c:extLst>
        </c:ser>
        <c:ser>
          <c:idx val="5"/>
          <c:order val="5"/>
          <c:tx>
            <c:strRef>
              <c:f>BSD_length!$A$13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BSD_length!$B$13:$I$13</c:f>
              <c:numCache>
                <c:formatCode>General</c:formatCode>
                <c:ptCount val="8"/>
                <c:pt idx="0">
                  <c:v>0.248</c:v>
                </c:pt>
                <c:pt idx="1">
                  <c:v>0.76200000000000001</c:v>
                </c:pt>
                <c:pt idx="2">
                  <c:v>0.94799999999999995</c:v>
                </c:pt>
                <c:pt idx="3">
                  <c:v>0.96199999999999997</c:v>
                </c:pt>
                <c:pt idx="4">
                  <c:v>0.97799999999999998</c:v>
                </c:pt>
                <c:pt idx="5">
                  <c:v>0.96799999999999997</c:v>
                </c:pt>
                <c:pt idx="6">
                  <c:v>0.96199999999999997</c:v>
                </c:pt>
                <c:pt idx="7">
                  <c:v>0.96599999999999997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AF1-F644-845B-4DBBDC525363}"/>
            </c:ext>
          </c:extLst>
        </c:ser>
        <c:ser>
          <c:idx val="6"/>
          <c:order val="6"/>
          <c:tx>
            <c:strRef>
              <c:f>BSD_length!$A$14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BSD_length!$B$14:$I$14</c:f>
              <c:numCache>
                <c:formatCode>General</c:formatCode>
                <c:ptCount val="8"/>
                <c:pt idx="0">
                  <c:v>0.622</c:v>
                </c:pt>
                <c:pt idx="1">
                  <c:v>0.95199999999999996</c:v>
                </c:pt>
                <c:pt idx="2">
                  <c:v>0.99</c:v>
                </c:pt>
                <c:pt idx="3">
                  <c:v>0.98199999999999998</c:v>
                </c:pt>
                <c:pt idx="4">
                  <c:v>0.99</c:v>
                </c:pt>
                <c:pt idx="5">
                  <c:v>0.98199999999999998</c:v>
                </c:pt>
                <c:pt idx="6">
                  <c:v>0.98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AF1-F644-845B-4DBBDC525363}"/>
            </c:ext>
          </c:extLst>
        </c:ser>
        <c:ser>
          <c:idx val="7"/>
          <c:order val="7"/>
          <c:tx>
            <c:strRef>
              <c:f>BSD_length!$A$15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BSD_length!$B$15:$I$15</c:f>
              <c:numCache>
                <c:formatCode>General</c:formatCode>
                <c:ptCount val="8"/>
                <c:pt idx="0">
                  <c:v>8.7999999999999995E-2</c:v>
                </c:pt>
                <c:pt idx="1">
                  <c:v>0.23</c:v>
                </c:pt>
                <c:pt idx="2">
                  <c:v>0.40200000000000002</c:v>
                </c:pt>
                <c:pt idx="3">
                  <c:v>0.51200000000000001</c:v>
                </c:pt>
                <c:pt idx="4">
                  <c:v>0.622</c:v>
                </c:pt>
                <c:pt idx="5">
                  <c:v>0.73799999999999999</c:v>
                </c:pt>
                <c:pt idx="6">
                  <c:v>0.80400000000000005</c:v>
                </c:pt>
                <c:pt idx="7">
                  <c:v>0.83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AF1-F644-845B-4DBBDC5253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5942720"/>
        <c:axId val="815956528"/>
      </c:lineChart>
      <c:catAx>
        <c:axId val="815942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56528"/>
        <c:crosses val="autoZero"/>
        <c:auto val="1"/>
        <c:lblAlgn val="ctr"/>
        <c:lblOffset val="100"/>
        <c:noMultiLvlLbl val="0"/>
      </c:catAx>
      <c:valAx>
        <c:axId val="81595652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42720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union</a:t>
            </a:r>
            <a:r>
              <a:rPr lang="en-US" baseline="0"/>
              <a:t> 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BSD_length!$A$25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BSD_length!$B$25:$I$25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FB-9646-87A4-E5677224337B}"/>
            </c:ext>
          </c:extLst>
        </c:ser>
        <c:ser>
          <c:idx val="1"/>
          <c:order val="1"/>
          <c:tx>
            <c:strRef>
              <c:f>BSD_length!$A$26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BSD_length!$B$26:$I$26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FFB-9646-87A4-E5677224337B}"/>
            </c:ext>
          </c:extLst>
        </c:ser>
        <c:ser>
          <c:idx val="2"/>
          <c:order val="2"/>
          <c:tx>
            <c:strRef>
              <c:f>BSD_length!$A$27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BSD_length!$B$27:$I$27</c:f>
              <c:numCache>
                <c:formatCode>General</c:formatCode>
                <c:ptCount val="8"/>
                <c:pt idx="0">
                  <c:v>6.0000000000000001E-3</c:v>
                </c:pt>
                <c:pt idx="1">
                  <c:v>3.5999999999999997E-2</c:v>
                </c:pt>
                <c:pt idx="2">
                  <c:v>0.122</c:v>
                </c:pt>
                <c:pt idx="3">
                  <c:v>0.19400000000000001</c:v>
                </c:pt>
                <c:pt idx="4">
                  <c:v>0.29199999999999998</c:v>
                </c:pt>
                <c:pt idx="5">
                  <c:v>0.38400000000000001</c:v>
                </c:pt>
                <c:pt idx="6">
                  <c:v>0.45600000000000002</c:v>
                </c:pt>
                <c:pt idx="7">
                  <c:v>0.502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FFB-9646-87A4-E5677224337B}"/>
            </c:ext>
          </c:extLst>
        </c:ser>
        <c:ser>
          <c:idx val="3"/>
          <c:order val="3"/>
          <c:tx>
            <c:strRef>
              <c:f>BSD_length!$A$28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BSD_length!$B$28:$I$28</c:f>
              <c:numCache>
                <c:formatCode>General</c:formatCode>
                <c:ptCount val="8"/>
                <c:pt idx="0">
                  <c:v>2.8000000000000001E-2</c:v>
                </c:pt>
                <c:pt idx="1">
                  <c:v>0.12</c:v>
                </c:pt>
                <c:pt idx="2">
                  <c:v>0.254</c:v>
                </c:pt>
                <c:pt idx="3">
                  <c:v>0.41399999999999998</c:v>
                </c:pt>
                <c:pt idx="4">
                  <c:v>0.56000000000000005</c:v>
                </c:pt>
                <c:pt idx="5">
                  <c:v>0.69199999999999995</c:v>
                </c:pt>
                <c:pt idx="6">
                  <c:v>0.752</c:v>
                </c:pt>
                <c:pt idx="7">
                  <c:v>0.79200000000000004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FFB-9646-87A4-E5677224337B}"/>
            </c:ext>
          </c:extLst>
        </c:ser>
        <c:ser>
          <c:idx val="4"/>
          <c:order val="4"/>
          <c:tx>
            <c:strRef>
              <c:f>BSD_length!$A$29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BSD_length!$B$29:$I$29</c:f>
              <c:numCache>
                <c:formatCode>General</c:formatCode>
                <c:ptCount val="8"/>
                <c:pt idx="0">
                  <c:v>2.5999999999999999E-2</c:v>
                </c:pt>
                <c:pt idx="1">
                  <c:v>0.24399999999999999</c:v>
                </c:pt>
                <c:pt idx="2">
                  <c:v>0.498</c:v>
                </c:pt>
                <c:pt idx="3">
                  <c:v>0.67400000000000004</c:v>
                </c:pt>
                <c:pt idx="4">
                  <c:v>0.82199999999999995</c:v>
                </c:pt>
                <c:pt idx="5">
                  <c:v>0.88200000000000001</c:v>
                </c:pt>
                <c:pt idx="6">
                  <c:v>0.92400000000000004</c:v>
                </c:pt>
                <c:pt idx="7">
                  <c:v>0.92200000000000004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FFB-9646-87A4-E5677224337B}"/>
            </c:ext>
          </c:extLst>
        </c:ser>
        <c:ser>
          <c:idx val="5"/>
          <c:order val="5"/>
          <c:tx>
            <c:strRef>
              <c:f>BSD_length!$A$30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BSD_length!$B$30:$I$30</c:f>
              <c:numCache>
                <c:formatCode>General</c:formatCode>
                <c:ptCount val="8"/>
                <c:pt idx="0">
                  <c:v>0.16200000000000001</c:v>
                </c:pt>
                <c:pt idx="1">
                  <c:v>0.55800000000000005</c:v>
                </c:pt>
                <c:pt idx="2">
                  <c:v>0.80400000000000005</c:v>
                </c:pt>
                <c:pt idx="3">
                  <c:v>0.90200000000000002</c:v>
                </c:pt>
                <c:pt idx="4">
                  <c:v>0.92600000000000005</c:v>
                </c:pt>
                <c:pt idx="5">
                  <c:v>0.94399999999999995</c:v>
                </c:pt>
                <c:pt idx="6">
                  <c:v>0.97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FFB-9646-87A4-E5677224337B}"/>
            </c:ext>
          </c:extLst>
        </c:ser>
        <c:ser>
          <c:idx val="6"/>
          <c:order val="6"/>
          <c:tx>
            <c:strRef>
              <c:f>BSD_length!$A$31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BSD_length!$B$31:$I$31</c:f>
              <c:numCache>
                <c:formatCode>General</c:formatCode>
                <c:ptCount val="8"/>
                <c:pt idx="0">
                  <c:v>0.42199999999999999</c:v>
                </c:pt>
                <c:pt idx="1">
                  <c:v>0.82599999999999996</c:v>
                </c:pt>
                <c:pt idx="2">
                  <c:v>0.93799999999999994</c:v>
                </c:pt>
                <c:pt idx="3">
                  <c:v>0.96799999999999997</c:v>
                </c:pt>
                <c:pt idx="4">
                  <c:v>0.97799999999999998</c:v>
                </c:pt>
                <c:pt idx="5">
                  <c:v>0.97199999999999998</c:v>
                </c:pt>
                <c:pt idx="6">
                  <c:v>0.98399999999999999</c:v>
                </c:pt>
                <c:pt idx="7">
                  <c:v>0.96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FFB-9646-87A4-E5677224337B}"/>
            </c:ext>
          </c:extLst>
        </c:ser>
        <c:ser>
          <c:idx val="7"/>
          <c:order val="7"/>
          <c:tx>
            <c:strRef>
              <c:f>BSD_length!$A$32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BSD_length!$B$32:$I$32</c:f>
              <c:numCache>
                <c:formatCode>General</c:formatCode>
                <c:ptCount val="8"/>
                <c:pt idx="0">
                  <c:v>7.1999999999999995E-2</c:v>
                </c:pt>
                <c:pt idx="1">
                  <c:v>0.24199999999999999</c:v>
                </c:pt>
                <c:pt idx="2">
                  <c:v>0.41199999999999998</c:v>
                </c:pt>
                <c:pt idx="3">
                  <c:v>0.58399999999999996</c:v>
                </c:pt>
                <c:pt idx="4">
                  <c:v>0.72799999999999998</c:v>
                </c:pt>
                <c:pt idx="5">
                  <c:v>0.78400000000000003</c:v>
                </c:pt>
                <c:pt idx="6">
                  <c:v>0.84799999999999998</c:v>
                </c:pt>
                <c:pt idx="7">
                  <c:v>0.874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3FFB-9646-87A4-E567722433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8160336"/>
        <c:axId val="792062368"/>
      </c:lineChart>
      <c:catAx>
        <c:axId val="818160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062368"/>
        <c:crosses val="autoZero"/>
        <c:auto val="1"/>
        <c:lblAlgn val="ctr"/>
        <c:lblOffset val="100"/>
        <c:noMultiLvlLbl val="0"/>
      </c:catAx>
      <c:valAx>
        <c:axId val="79206236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8160336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659EB-4D8A-254E-A6E4-E7898AF261B2}" type="datetimeFigureOut">
              <a:rPr lang="en-US" smtClean="0"/>
              <a:t>6/3/20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AD2CD-9AB5-CD41-BA33-64227A21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4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33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DED88-9180-CF41-87E9-B91F0263A8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58DE75-CF0C-D34F-B5D8-344277287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DD29A-1D29-124D-9B02-B627C252A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55A08-CC97-9543-A4D4-0A82A861F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6E4D0-E60C-CF4E-A31F-265BCBDB6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40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62DE-6978-C643-B85E-3D6F99C57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041ECA-A428-0944-A3EF-476868C7D1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5DDEF-7699-3748-805D-C216F6DE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6CA2-99FD-AD43-9220-03F7E7292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A3849-58D0-834D-96A9-6306A1356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5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91CA10-3D3A-B744-AC1F-F720BE758D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6B12E8-E9FC-D349-A672-F99F253D1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896C9-CF41-0E49-B237-5EF81EA34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8CA3F-9B82-EC4D-B80E-AC1B41768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02428-F1AA-7D4B-9B0E-7C42C0A1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3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3D49C-A54A-F249-9966-5BA45872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861F9-BFDC-8F49-B37E-1E41FDB43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701B5-CBD6-5043-9FAF-D38CB72FB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A1572-CA3B-0B45-BD47-E9AE38F3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3E641-0074-A446-BE70-227508CCB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98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E403-4357-4D48-A314-A933F5C64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4BC60-FB70-A348-8403-836361CFD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A33EC-6932-D34E-9793-C5C174A62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94668-7B41-0546-8EAF-60742563D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A42EA-DC76-434E-B59C-2B0532B5A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51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F0A8D-68E2-1744-B809-E540881DA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8867C-2075-CD45-A72F-D3D8084CD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639A9-7F1E-5645-A2B7-2F8ADE563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CC5DF-AF38-9B4B-8E4C-6A37CD53D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59FAD-CDAE-6A44-96C5-D6EC687DF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816BB-B409-FF40-BEF7-EAC0E1839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46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A1C2-165E-B341-89EA-A7404468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E01F5-7865-AC44-A5D3-9ED1F40B3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C10FC-DEE8-4346-BDCE-05713A275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08BF4C-1539-5A4C-A443-03733E8A2A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1877BC-BF30-7B4D-ABBA-92506526DC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DD15A4-58F0-3243-BCFE-51B0B11D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B9C038-ED35-BB4C-91B9-554996A53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A2219B-E546-014D-97A4-F8B1A6373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29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9D98-BB23-B04B-8E10-63C559B2A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6569CA-4F36-C842-9FF3-7A40605E4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01CCFC-83DB-724E-999C-47B5674F9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36255-C9C9-8F4B-8487-D6FB21BD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9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B228FA-6A55-1940-AE16-E977B9AA4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490BA6-ECB3-AE46-9665-A070FC15D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1EFC0-07C7-0148-BCED-A2524097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28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0855-6FBC-FE43-ACC9-6C11C260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AF3D4-0E0A-C44E-B2AA-14997513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AA0D6-76F0-CE4F-B645-C62188E74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17D06-87A7-A742-AC3A-66BE9C57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1B6590-4D3A-FD46-9D1B-79A4C8B53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7A20E-F6E0-9E44-9B38-EC9AD0BA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34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9366-27FA-6E46-98A6-2D8B40E16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845888-2D93-8A4B-9EC4-3CE396AE8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6966-AABF-E145-83D9-C45431507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93DC10-E970-B840-BA42-866F5A10A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B7106-871E-F845-B642-ABD249081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8B9D5-E1F5-4340-AC27-58516AA3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0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DE9775-2A5C-AD43-A3D0-C48665DCE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75715-DFFD-D043-829A-A15245932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D1E9B-3CE0-B741-9A46-504FAA3B0A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0159B-58A5-B047-8735-1AFBA8D9403D}" type="datetimeFigureOut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326C6-067E-B247-97BD-6BED5EF8B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0450C-5537-AE40-B8DE-AE6822119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51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18" Type="http://schemas.openxmlformats.org/officeDocument/2006/relationships/image" Target="../media/image71.png"/><Relationship Id="rId3" Type="http://schemas.openxmlformats.org/officeDocument/2006/relationships/image" Target="../media/image60.png"/><Relationship Id="rId21" Type="http://schemas.openxmlformats.org/officeDocument/2006/relationships/image" Target="../media/image74.png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17" Type="http://schemas.openxmlformats.org/officeDocument/2006/relationships/image" Target="../media/image70.png"/><Relationship Id="rId2" Type="http://schemas.openxmlformats.org/officeDocument/2006/relationships/image" Target="../media/image59.png"/><Relationship Id="rId16" Type="http://schemas.openxmlformats.org/officeDocument/2006/relationships/image" Target="../media/image58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46.png"/><Relationship Id="rId15" Type="http://schemas.openxmlformats.org/officeDocument/2006/relationships/image" Target="../media/image69.png"/><Relationship Id="rId10" Type="http://schemas.openxmlformats.org/officeDocument/2006/relationships/image" Target="../media/image65.png"/><Relationship Id="rId19" Type="http://schemas.openxmlformats.org/officeDocument/2006/relationships/image" Target="../media/image72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Relationship Id="rId14" Type="http://schemas.openxmlformats.org/officeDocument/2006/relationships/image" Target="../media/image68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54.png"/><Relationship Id="rId18" Type="http://schemas.openxmlformats.org/officeDocument/2006/relationships/image" Target="../media/image87.png"/><Relationship Id="rId3" Type="http://schemas.openxmlformats.org/officeDocument/2006/relationships/image" Target="../media/image76.png"/><Relationship Id="rId21" Type="http://schemas.openxmlformats.org/officeDocument/2006/relationships/image" Target="../media/image90.png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17" Type="http://schemas.openxmlformats.org/officeDocument/2006/relationships/image" Target="../media/image58.png"/><Relationship Id="rId2" Type="http://schemas.openxmlformats.org/officeDocument/2006/relationships/image" Target="../media/image75.png"/><Relationship Id="rId16" Type="http://schemas.openxmlformats.org/officeDocument/2006/relationships/image" Target="../media/image86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2.png"/><Relationship Id="rId24" Type="http://schemas.openxmlformats.org/officeDocument/2006/relationships/image" Target="../media/image93.png"/><Relationship Id="rId5" Type="http://schemas.openxmlformats.org/officeDocument/2006/relationships/image" Target="../media/image46.png"/><Relationship Id="rId15" Type="http://schemas.openxmlformats.org/officeDocument/2006/relationships/image" Target="../media/image85.png"/><Relationship Id="rId23" Type="http://schemas.openxmlformats.org/officeDocument/2006/relationships/image" Target="../media/image92.png"/><Relationship Id="rId10" Type="http://schemas.openxmlformats.org/officeDocument/2006/relationships/image" Target="../media/image81.png"/><Relationship Id="rId19" Type="http://schemas.openxmlformats.org/officeDocument/2006/relationships/image" Target="../media/image88.png"/><Relationship Id="rId4" Type="http://schemas.openxmlformats.org/officeDocument/2006/relationships/image" Target="../media/image77.png"/><Relationship Id="rId9" Type="http://schemas.openxmlformats.org/officeDocument/2006/relationships/image" Target="../media/image50.png"/><Relationship Id="rId14" Type="http://schemas.openxmlformats.org/officeDocument/2006/relationships/image" Target="../media/image84.png"/><Relationship Id="rId22" Type="http://schemas.openxmlformats.org/officeDocument/2006/relationships/image" Target="../media/image9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jpg"/><Relationship Id="rId4" Type="http://schemas.openxmlformats.org/officeDocument/2006/relationships/image" Target="../media/image96.jp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Simulated BSD</a:t>
            </a:r>
          </a:p>
        </p:txBody>
      </p:sp>
    </p:spTree>
    <p:extLst>
      <p:ext uri="{BB962C8B-B14F-4D97-AF65-F5344CB8AC3E}">
        <p14:creationId xmlns:p14="http://schemas.microsoft.com/office/powerpoint/2010/main" val="1431339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152270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63404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124130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88272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99262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968797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375068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01381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E9DD30D-278C-9A46-A1E8-DEA59EF5D42D}"/>
              </a:ext>
            </a:extLst>
          </p:cNvPr>
          <p:cNvSpPr txBox="1"/>
          <p:nvPr/>
        </p:nvSpPr>
        <p:spPr>
          <a:xfrm>
            <a:off x="4055806" y="350333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Training Set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EDA25B-659D-5D47-B2CA-DF9CACEB0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305281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2989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3372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6628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C4FBFB6-EF8A-9441-9B8A-6E780510D7EA}"/>
              </a:ext>
            </a:extLst>
          </p:cNvPr>
          <p:cNvSpPr txBox="1"/>
          <p:nvPr/>
        </p:nvSpPr>
        <p:spPr>
          <a:xfrm>
            <a:off x="3886200" y="32051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Validation Set (Hudson River)</a:t>
            </a:r>
          </a:p>
        </p:txBody>
      </p:sp>
    </p:spTree>
    <p:extLst>
      <p:ext uri="{BB962C8B-B14F-4D97-AF65-F5344CB8AC3E}">
        <p14:creationId xmlns:p14="http://schemas.microsoft.com/office/powerpoint/2010/main" val="33391179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20632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1535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78429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04323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14923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41226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48134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3505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5285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19892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4A0D-023E-894B-A8A2-5674C499C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403787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46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0705" y="1991190"/>
            <a:ext cx="1442386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0705" y="3513102"/>
            <a:ext cx="1442386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87444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069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069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855FFFC-0413-334A-9EAA-EF1404C1E99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2061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92C19A-B5B2-B040-BE03-161477C55A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2061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DD29A13-31D5-804E-A470-2D1DBFC188E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2061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92C6F50-AB58-1241-A9FC-AD34718BF35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2061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288BE10-5C5E-EB47-AC6F-E7CF5C20DAAB}"/>
              </a:ext>
            </a:extLst>
          </p:cNvPr>
          <p:cNvSpPr txBox="1"/>
          <p:nvPr/>
        </p:nvSpPr>
        <p:spPr>
          <a:xfrm>
            <a:off x="917064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5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5905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9929297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0.27181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0.99295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0.92428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0.94444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0.00296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0.99519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0.91186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Resnet 18</a:t>
            </a:r>
          </a:p>
        </p:txBody>
      </p:sp>
    </p:spTree>
    <p:extLst>
      <p:ext uri="{BB962C8B-B14F-4D97-AF65-F5344CB8AC3E}">
        <p14:creationId xmlns:p14="http://schemas.microsoft.com/office/powerpoint/2010/main" val="29827434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1032173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0.80734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0.30326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0.98268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0.85101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0.96428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0.96848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0.97697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0.94701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0.92968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0.81141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0.73604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0.97133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0.26553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0.94383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0.40466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0.76206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0.80352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0.95117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0.83735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0.30593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Vgg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648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23966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5977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024427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3156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6844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249982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(Wall Street)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038600" y="33575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(Union Square)</a:t>
            </a:r>
          </a:p>
        </p:txBody>
      </p:sp>
    </p:spTree>
    <p:extLst>
      <p:ext uri="{BB962C8B-B14F-4D97-AF65-F5344CB8AC3E}">
        <p14:creationId xmlns:p14="http://schemas.microsoft.com/office/powerpoint/2010/main" val="370184257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450117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0.99843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0.45137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0.99659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0.89602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0.98828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0.99058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0.99900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0.95791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0.98979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0.98890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0.24628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0.26244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0.99709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0.75196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0.99454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0.99037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0.99999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Resnet50</a:t>
            </a:r>
          </a:p>
        </p:txBody>
      </p:sp>
    </p:spTree>
    <p:extLst>
      <p:ext uri="{BB962C8B-B14F-4D97-AF65-F5344CB8AC3E}">
        <p14:creationId xmlns:p14="http://schemas.microsoft.com/office/powerpoint/2010/main" val="32964963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7104232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0.53776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0.83228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0.04932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0.22595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0.08937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0.99341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0.97780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0.69752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Densenet161</a:t>
            </a:r>
          </a:p>
        </p:txBody>
      </p:sp>
    </p:spTree>
    <p:extLst>
      <p:ext uri="{BB962C8B-B14F-4D97-AF65-F5344CB8AC3E}">
        <p14:creationId xmlns:p14="http://schemas.microsoft.com/office/powerpoint/2010/main" val="31655338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131995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0.70997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0.35428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0.85178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0.83234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0.77967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0.76927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0.56221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0.78173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0.49882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0.80725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0.60469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0.36474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0.61591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0.89248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0.63398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0.48874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Alexnet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68874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2961389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0.58887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0.69410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0.92323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0.94380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0.97280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0.98151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0.00825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0.96614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0.99275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0.37688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0.91568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Googlenet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9363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75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61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46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33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15606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190075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Alexnet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362462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VGG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34016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Googlenet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06236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Resnet18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075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461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846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233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-11326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075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3461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8846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1233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075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3461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6847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1233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15606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15606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5355F6-E8EF-AA43-B7D8-E94268C9E72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3453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8A21CC6-D20B-A14A-A274-3EF1E02BFB4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3453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8C074B4-8B6C-CA4E-9355-C447B529B5D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83453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F4C43B-CB51-624A-9FBC-45734085C30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3453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EE1FA92-842D-9743-8431-471BB0B98E99}"/>
              </a:ext>
            </a:extLst>
          </p:cNvPr>
          <p:cNvSpPr txBox="1"/>
          <p:nvPr/>
        </p:nvSpPr>
        <p:spPr>
          <a:xfrm>
            <a:off x="878456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Resnet 50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FA17F63-92A0-0B42-8F0F-9151DF5E0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769" y="469278"/>
            <a:ext cx="1422400" cy="14224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06585E-9FDF-3F4A-8CDF-0372749621F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06768" y="1991190"/>
            <a:ext cx="1422400" cy="14224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39B168E-411B-7748-9155-AA8C4E610E4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06768" y="3513102"/>
            <a:ext cx="1422400" cy="14224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B0E11DB-768B-1D4B-814D-C71753F84C4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506768" y="5035014"/>
            <a:ext cx="1422400" cy="14224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9694D35-A254-2D44-A0CB-78CC95828E2B}"/>
              </a:ext>
            </a:extLst>
          </p:cNvPr>
          <p:cNvSpPr txBox="1"/>
          <p:nvPr/>
        </p:nvSpPr>
        <p:spPr>
          <a:xfrm>
            <a:off x="10456799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Densenet</a:t>
            </a:r>
            <a:r>
              <a:rPr lang="en-US" altLang="zh-CN" dirty="0">
                <a:latin typeface="Times" pitchFamily="2" charset="0"/>
              </a:rPr>
              <a:t> 161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62966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D7BE80-1975-7640-A6BF-C6CB5C077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396" y="589197"/>
            <a:ext cx="1422400" cy="14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1FF6BA-219D-464C-B39A-29D29C42D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796" y="589197"/>
            <a:ext cx="1422400" cy="142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CD0F23-D1C9-2B4E-8897-F567E98A4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196" y="589197"/>
            <a:ext cx="1422400" cy="142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FDA658-5ACF-7C4C-823E-864F1DB4B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596" y="589197"/>
            <a:ext cx="1422400" cy="142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A6D1D-E4C4-E04A-A833-7D02B5F9E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4996" y="2332532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657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66450"/>
            <a:ext cx="3793761" cy="432034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resnet18 recall junction 13</a:t>
            </a:r>
          </a:p>
          <a:p>
            <a:r>
              <a:rPr lang="en-US" dirty="0"/>
              <a:t>resnet18 accuracy junction 2</a:t>
            </a:r>
          </a:p>
          <a:p>
            <a:r>
              <a:rPr lang="en-US" dirty="0"/>
              <a:t>resnet18 precision junction 3</a:t>
            </a:r>
          </a:p>
          <a:p>
            <a:r>
              <a:rPr lang="en-US" dirty="0"/>
              <a:t>resnet18 loss junction 3</a:t>
            </a:r>
          </a:p>
          <a:p>
            <a:r>
              <a:rPr lang="en-US" dirty="0"/>
              <a:t>resnet18 F1 junction 5</a:t>
            </a:r>
          </a:p>
          <a:p>
            <a:endParaRPr lang="en-US" dirty="0"/>
          </a:p>
          <a:p>
            <a:r>
              <a:rPr lang="en-US" dirty="0"/>
              <a:t>resnet18 recall gap 4</a:t>
            </a:r>
          </a:p>
          <a:p>
            <a:r>
              <a:rPr lang="en-US" dirty="0"/>
              <a:t>resnet18 accuracy gap 5</a:t>
            </a:r>
          </a:p>
          <a:p>
            <a:r>
              <a:rPr lang="en-US" dirty="0"/>
              <a:t>resnet18 precision gap 3</a:t>
            </a:r>
          </a:p>
          <a:p>
            <a:r>
              <a:rPr lang="en-US" dirty="0"/>
              <a:t>resnet18 loss gap 4</a:t>
            </a:r>
          </a:p>
          <a:p>
            <a:r>
              <a:rPr lang="en-US" dirty="0"/>
              <a:t>resnet18 F1 gap 4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67923" y="566450"/>
            <a:ext cx="3793761" cy="4320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resnet50 recall junction 17</a:t>
            </a:r>
          </a:p>
          <a:p>
            <a:r>
              <a:rPr lang="en-US" dirty="0"/>
              <a:t>resnet50 accuracy junction 6</a:t>
            </a:r>
          </a:p>
          <a:p>
            <a:r>
              <a:rPr lang="en-US" dirty="0"/>
              <a:t>resnet50 precision junction 4</a:t>
            </a:r>
          </a:p>
          <a:p>
            <a:r>
              <a:rPr lang="en-US" dirty="0"/>
              <a:t>resnet50 loss junction 4</a:t>
            </a:r>
          </a:p>
          <a:p>
            <a:r>
              <a:rPr lang="en-US" dirty="0"/>
              <a:t>resnet50 F1 junction 3</a:t>
            </a:r>
          </a:p>
          <a:p>
            <a:endParaRPr lang="en-US" dirty="0"/>
          </a:p>
          <a:p>
            <a:r>
              <a:rPr lang="en-US" dirty="0"/>
              <a:t>resnet50 recall gap 9</a:t>
            </a:r>
          </a:p>
          <a:p>
            <a:r>
              <a:rPr lang="en-US" dirty="0"/>
              <a:t>resnet50 accuracy gap 4</a:t>
            </a:r>
          </a:p>
          <a:p>
            <a:r>
              <a:rPr lang="en-US" dirty="0"/>
              <a:t>resnet50 precision gap 3</a:t>
            </a:r>
          </a:p>
          <a:p>
            <a:r>
              <a:rPr lang="en-US" dirty="0"/>
              <a:t>resnet50 loss gap 4</a:t>
            </a:r>
          </a:p>
          <a:p>
            <a:r>
              <a:rPr lang="en-US" dirty="0"/>
              <a:t>resnet50 F1 gap 6</a:t>
            </a:r>
          </a:p>
        </p:txBody>
      </p:sp>
    </p:spTree>
    <p:extLst>
      <p:ext uri="{BB962C8B-B14F-4D97-AF65-F5344CB8AC3E}">
        <p14:creationId xmlns:p14="http://schemas.microsoft.com/office/powerpoint/2010/main" val="148214716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7" y="566450"/>
            <a:ext cx="4362138" cy="432034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densenet161 recall junction 21</a:t>
            </a:r>
          </a:p>
          <a:p>
            <a:r>
              <a:rPr lang="en-US" dirty="0"/>
              <a:t>densenet161 accuracy junction 10</a:t>
            </a:r>
          </a:p>
          <a:p>
            <a:r>
              <a:rPr lang="en-US" dirty="0"/>
              <a:t>densenet161 precision junction 2</a:t>
            </a:r>
          </a:p>
          <a:p>
            <a:r>
              <a:rPr lang="en-US" dirty="0"/>
              <a:t>densenet161 loss junction 11</a:t>
            </a:r>
          </a:p>
          <a:p>
            <a:r>
              <a:rPr lang="en-US" dirty="0"/>
              <a:t>densenet161 F1 junction 12</a:t>
            </a:r>
          </a:p>
          <a:p>
            <a:endParaRPr lang="en-US" dirty="0"/>
          </a:p>
          <a:p>
            <a:r>
              <a:rPr lang="en-US" dirty="0"/>
              <a:t>densenet161 recall gap 52</a:t>
            </a:r>
          </a:p>
          <a:p>
            <a:r>
              <a:rPr lang="en-US" dirty="0"/>
              <a:t>densenet161 accuracy gap 8</a:t>
            </a:r>
          </a:p>
          <a:p>
            <a:r>
              <a:rPr lang="en-US" dirty="0"/>
              <a:t>densenet161 precision gap 4</a:t>
            </a:r>
          </a:p>
          <a:p>
            <a:r>
              <a:rPr lang="en-US" dirty="0"/>
              <a:t>densenet161 loss gap 8</a:t>
            </a:r>
          </a:p>
          <a:p>
            <a:r>
              <a:rPr lang="en-US" dirty="0"/>
              <a:t>densenet161 F1 gap 9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82913" y="446529"/>
            <a:ext cx="4390870" cy="43203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/>
              <a:t>vgg</a:t>
            </a:r>
            <a:r>
              <a:rPr lang="en-US" sz="2200" dirty="0"/>
              <a:t> recall junction 3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accuracy junction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precision junction 2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loss junction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F1 junction 5</a:t>
            </a:r>
          </a:p>
          <a:p>
            <a:endParaRPr lang="en-US" sz="2200" dirty="0"/>
          </a:p>
          <a:p>
            <a:r>
              <a:rPr lang="en-US" sz="2200" dirty="0" err="1"/>
              <a:t>vgg</a:t>
            </a:r>
            <a:r>
              <a:rPr lang="en-US" sz="2200" dirty="0"/>
              <a:t> recall gap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accuracy gap 6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precision gap 1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loss gap 5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F1 gap 6</a:t>
            </a:r>
          </a:p>
        </p:txBody>
      </p:sp>
    </p:spTree>
    <p:extLst>
      <p:ext uri="{BB962C8B-B14F-4D97-AF65-F5344CB8AC3E}">
        <p14:creationId xmlns:p14="http://schemas.microsoft.com/office/powerpoint/2010/main" val="32639308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7" y="566450"/>
            <a:ext cx="4362138" cy="432034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googlenet</a:t>
            </a:r>
            <a:r>
              <a:rPr lang="en-US" dirty="0"/>
              <a:t> recall junction 39</a:t>
            </a:r>
          </a:p>
          <a:p>
            <a:r>
              <a:rPr lang="en-US" dirty="0" err="1"/>
              <a:t>googlenet</a:t>
            </a:r>
            <a:r>
              <a:rPr lang="en-US" dirty="0"/>
              <a:t> accuracy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precision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loss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F1 junction 3</a:t>
            </a:r>
          </a:p>
          <a:p>
            <a:endParaRPr lang="en-US" dirty="0"/>
          </a:p>
          <a:p>
            <a:r>
              <a:rPr lang="en-US" dirty="0" err="1"/>
              <a:t>googlenet</a:t>
            </a:r>
            <a:r>
              <a:rPr lang="en-US" dirty="0"/>
              <a:t> recall gap 19</a:t>
            </a:r>
          </a:p>
          <a:p>
            <a:r>
              <a:rPr lang="en-US" dirty="0" err="1"/>
              <a:t>googlenet</a:t>
            </a:r>
            <a:r>
              <a:rPr lang="en-US" dirty="0"/>
              <a:t> accuracy gap 5</a:t>
            </a:r>
          </a:p>
          <a:p>
            <a:r>
              <a:rPr lang="en-US" dirty="0" err="1"/>
              <a:t>googlenet</a:t>
            </a:r>
            <a:r>
              <a:rPr lang="en-US" dirty="0"/>
              <a:t> precision gap 3</a:t>
            </a:r>
          </a:p>
          <a:p>
            <a:r>
              <a:rPr lang="en-US" dirty="0" err="1"/>
              <a:t>googlenet</a:t>
            </a:r>
            <a:r>
              <a:rPr lang="en-US" dirty="0"/>
              <a:t> loss gap 2</a:t>
            </a:r>
          </a:p>
          <a:p>
            <a:r>
              <a:rPr lang="en-US" dirty="0" err="1"/>
              <a:t>googlenet</a:t>
            </a:r>
            <a:r>
              <a:rPr lang="en-US" dirty="0"/>
              <a:t> F1 gap 5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67923" y="566450"/>
            <a:ext cx="4390870" cy="4320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alexnet</a:t>
            </a:r>
            <a:r>
              <a:rPr lang="en-US" dirty="0"/>
              <a:t> recall junction 83</a:t>
            </a:r>
          </a:p>
          <a:p>
            <a:r>
              <a:rPr lang="en-US" dirty="0" err="1"/>
              <a:t>alexnet</a:t>
            </a:r>
            <a:r>
              <a:rPr lang="en-US" dirty="0"/>
              <a:t> accuracy junction 12</a:t>
            </a:r>
          </a:p>
          <a:p>
            <a:r>
              <a:rPr lang="en-US" dirty="0" err="1"/>
              <a:t>alexnet</a:t>
            </a:r>
            <a:r>
              <a:rPr lang="en-US" dirty="0"/>
              <a:t> precision junction 2</a:t>
            </a:r>
          </a:p>
          <a:p>
            <a:r>
              <a:rPr lang="en-US" dirty="0" err="1"/>
              <a:t>alexnet</a:t>
            </a:r>
            <a:r>
              <a:rPr lang="en-US" dirty="0"/>
              <a:t> loss junction 17</a:t>
            </a:r>
          </a:p>
          <a:p>
            <a:r>
              <a:rPr lang="en-US" dirty="0" err="1"/>
              <a:t>alexnet</a:t>
            </a:r>
            <a:r>
              <a:rPr lang="en-US" dirty="0"/>
              <a:t> F1 junction 8</a:t>
            </a:r>
          </a:p>
          <a:p>
            <a:endParaRPr lang="en-US" dirty="0"/>
          </a:p>
          <a:p>
            <a:r>
              <a:rPr lang="en-US" dirty="0" err="1"/>
              <a:t>alexnet</a:t>
            </a:r>
            <a:r>
              <a:rPr lang="en-US" dirty="0"/>
              <a:t> recall gap 54</a:t>
            </a:r>
          </a:p>
          <a:p>
            <a:r>
              <a:rPr lang="en-US" dirty="0" err="1"/>
              <a:t>alexnet</a:t>
            </a:r>
            <a:r>
              <a:rPr lang="en-US" dirty="0"/>
              <a:t> accuracy gap 17</a:t>
            </a:r>
          </a:p>
          <a:p>
            <a:r>
              <a:rPr lang="en-US" dirty="0" err="1"/>
              <a:t>alexnet</a:t>
            </a:r>
            <a:r>
              <a:rPr lang="en-US" dirty="0"/>
              <a:t> precision gap 27</a:t>
            </a:r>
          </a:p>
          <a:p>
            <a:r>
              <a:rPr lang="en-US" dirty="0" err="1"/>
              <a:t>alexnet</a:t>
            </a:r>
            <a:r>
              <a:rPr lang="en-US" dirty="0"/>
              <a:t> loss gap 17</a:t>
            </a:r>
          </a:p>
          <a:p>
            <a:r>
              <a:rPr lang="en-US" dirty="0" err="1"/>
              <a:t>alexnet</a:t>
            </a:r>
            <a:r>
              <a:rPr lang="en-US" dirty="0"/>
              <a:t> F1 gap 19</a:t>
            </a:r>
          </a:p>
        </p:txBody>
      </p:sp>
    </p:spTree>
    <p:extLst>
      <p:ext uri="{BB962C8B-B14F-4D97-AF65-F5344CB8AC3E}">
        <p14:creationId xmlns:p14="http://schemas.microsoft.com/office/powerpoint/2010/main" val="3786860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531531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8216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1.0985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524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00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11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47824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63.6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0.5092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1.2639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851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68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15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88298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343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19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2910838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34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43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350451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81%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309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98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85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4177842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6351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71.6%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66.2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1.3463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5040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86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99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88718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65.2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0.5053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1.1880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9834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(3.6%)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5.4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297821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9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61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07184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09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39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07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15556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1.0286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74.4%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71.8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0.9117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7268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91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58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268356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29785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164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(41.4%)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66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1439866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61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4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53404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075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46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71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96009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15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079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9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4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1.0331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4534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56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(19.4%)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26.4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41659874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729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06C94-E642-B746-AA3A-3BABFB9B1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52371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Classification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625173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079462"/>
              </p:ext>
            </p:extLst>
          </p:nvPr>
        </p:nvGraphicFramePr>
        <p:xfrm>
          <a:off x="1170038" y="1873907"/>
          <a:ext cx="9792930" cy="32213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71.72%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81.08%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75.27%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83.45%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76.19%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85.15%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86.08%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81.39%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87.55%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86.61%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62743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84.86%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80.65%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4843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9986695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095794"/>
              </p:ext>
            </p:extLst>
          </p:nvPr>
        </p:nvGraphicFramePr>
        <p:xfrm>
          <a:off x="1472421" y="2024130"/>
          <a:ext cx="9368046" cy="326739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65.09%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76.5%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80.06%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82.17%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72.19%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77.99%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85.07%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83.59%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78.83%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83.47%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87.69%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85.31%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83.88%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89.11%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75.91%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79.15%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006206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79.29%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80.38%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83.49%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732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2251733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6680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834981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72.06%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70.54%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80.84%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86.19%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82.04%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2508920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11441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71.50%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71.15%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80.93%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72.48%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71.54%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86.92%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85.99%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81.06%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87.08%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85.94%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9001675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2164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41699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71.68%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81.46%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70.32%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81.96%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85.82%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85.62%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82.24%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1288255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84729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65.52%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75.66%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80.19%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65.41%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75.63%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79.95%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80.51%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83.05%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87.36%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84.48%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87.11%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84.57%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3765196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Real BSD</a:t>
            </a:r>
          </a:p>
        </p:txBody>
      </p:sp>
    </p:spTree>
    <p:extLst>
      <p:ext uri="{BB962C8B-B14F-4D97-AF65-F5344CB8AC3E}">
        <p14:creationId xmlns:p14="http://schemas.microsoft.com/office/powerpoint/2010/main" val="39707047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EDDC-0CE7-9149-8BD3-C79CEE1A5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092" y="26436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 Localisation Accuracy with different classifiers</a:t>
            </a:r>
          </a:p>
        </p:txBody>
      </p:sp>
    </p:spTree>
    <p:extLst>
      <p:ext uri="{BB962C8B-B14F-4D97-AF65-F5344CB8AC3E}">
        <p14:creationId xmlns:p14="http://schemas.microsoft.com/office/powerpoint/2010/main" val="4420502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9581554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0.928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 Turns)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1E28301-E0BB-3446-869A-2F463D3273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7737479"/>
              </p:ext>
            </p:extLst>
          </p:nvPr>
        </p:nvGraphicFramePr>
        <p:xfrm>
          <a:off x="1274162" y="3917332"/>
          <a:ext cx="4676931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F65A784-48B0-9742-B492-CA4EBE4E9C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853533"/>
              </p:ext>
            </p:extLst>
          </p:nvPr>
        </p:nvGraphicFramePr>
        <p:xfrm>
          <a:off x="6145965" y="3917331"/>
          <a:ext cx="4751882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370841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9231971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0.458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0.444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0.614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0.794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0.846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0.368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0.656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0.936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(without Turns)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955D752-A302-7D4C-82E3-280AA26BAE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1358918"/>
              </p:ext>
            </p:extLst>
          </p:nvPr>
        </p:nvGraphicFramePr>
        <p:xfrm>
          <a:off x="989349" y="3867463"/>
          <a:ext cx="4999687" cy="2990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6F841A3-6C2C-374B-ADD6-63D84695AE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5809707"/>
              </p:ext>
            </p:extLst>
          </p:nvPr>
        </p:nvGraphicFramePr>
        <p:xfrm>
          <a:off x="5989037" y="3837483"/>
          <a:ext cx="4938792" cy="3020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477706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BSD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7466520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21173245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30067173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2C37-9B7A-014A-B3E8-F216E2C3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052" y="20023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Some Errors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0D742-BE19-3448-AD55-2C60DEA05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078" y="1178290"/>
            <a:ext cx="3540593" cy="2655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406A33-826E-264B-9CF5-C5A41F026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759" y="1181724"/>
            <a:ext cx="3536014" cy="2652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D0947A-7D8E-1B47-90D9-F18E29EB1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445" y="3833735"/>
            <a:ext cx="3658433" cy="2743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33D98D-1900-514D-82D2-46678968F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769" y="3833734"/>
            <a:ext cx="3658434" cy="27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59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Route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3454521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</a:t>
            </a:r>
          </a:p>
        </p:txBody>
      </p:sp>
    </p:spTree>
    <p:extLst>
      <p:ext uri="{BB962C8B-B14F-4D97-AF65-F5344CB8AC3E}">
        <p14:creationId xmlns:p14="http://schemas.microsoft.com/office/powerpoint/2010/main" val="11979226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60</a:t>
            </a:r>
          </a:p>
        </p:txBody>
      </p:sp>
    </p:spTree>
    <p:extLst>
      <p:ext uri="{BB962C8B-B14F-4D97-AF65-F5344CB8AC3E}">
        <p14:creationId xmlns:p14="http://schemas.microsoft.com/office/powerpoint/2010/main" val="454734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(7.8%)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8.4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723F48-3FC0-7F43-957E-F7BE248E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09" y="1294795"/>
            <a:ext cx="10672997" cy="5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03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120</a:t>
            </a:r>
          </a:p>
        </p:txBody>
      </p:sp>
    </p:spTree>
    <p:extLst>
      <p:ext uri="{BB962C8B-B14F-4D97-AF65-F5344CB8AC3E}">
        <p14:creationId xmlns:p14="http://schemas.microsoft.com/office/powerpoint/2010/main" val="38524293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0FA2-43F7-394D-9E38-B0677D7A1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1" y="238879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Different Models</a:t>
            </a:r>
          </a:p>
        </p:txBody>
      </p:sp>
    </p:spTree>
    <p:extLst>
      <p:ext uri="{BB962C8B-B14F-4D97-AF65-F5344CB8AC3E}">
        <p14:creationId xmlns:p14="http://schemas.microsoft.com/office/powerpoint/2010/main" val="20144506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9613118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39520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50404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43878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Alexnet_accuracy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Alexnet_recall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0.7061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48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39188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1.1484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5458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59463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99653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0249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901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85834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4288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04814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1.4077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913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(26.2%)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(3</a:t>
            </a:r>
            <a:r>
              <a:rPr lang="en-US" altLang="zh-CN" dirty="0">
                <a:latin typeface="Times" pitchFamily="2" charset="0"/>
              </a:rPr>
              <a:t>7</a:t>
            </a:r>
            <a:r>
              <a:rPr lang="en-US" dirty="0">
                <a:latin typeface="Times" pitchFamily="2" charset="0"/>
              </a:rPr>
              <a:t>.</a:t>
            </a:r>
            <a:r>
              <a:rPr lang="en-US" altLang="zh-CN" dirty="0">
                <a:latin typeface="Times" pitchFamily="2" charset="0"/>
              </a:rPr>
              <a:t>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479A2-2363-2348-AC7B-3E73D8B3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74" y="1322449"/>
            <a:ext cx="10558161" cy="52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057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637377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1641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03186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8573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5333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0.887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9636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39565895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988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0.5961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4509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0677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091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2106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1.2624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54808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15382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5397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8758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1.6266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3554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6347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1.0550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37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E685D-AC1F-8A48-A32A-AE4F3959B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366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Dataset </a:t>
            </a:r>
            <a:r>
              <a:rPr lang="en-US" dirty="0" err="1"/>
              <a:t>Statisctic</a:t>
            </a:r>
            <a:r>
              <a:rPr lang="en-US" dirty="0"/>
              <a:t> for Training, Validation </a:t>
            </a:r>
            <a:br>
              <a:rPr lang="en-US" dirty="0"/>
            </a:br>
            <a:r>
              <a:rPr lang="en-US" dirty="0"/>
              <a:t>and Testing</a:t>
            </a:r>
          </a:p>
        </p:txBody>
      </p:sp>
    </p:spTree>
    <p:extLst>
      <p:ext uri="{BB962C8B-B14F-4D97-AF65-F5344CB8AC3E}">
        <p14:creationId xmlns:p14="http://schemas.microsoft.com/office/powerpoint/2010/main" val="23599905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95599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6116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2463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03325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17250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8873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45349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1.5267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0996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3533221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719351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08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7376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61593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36139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8840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4363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5857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476895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1.1526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2667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8281</TotalTime>
  <Words>3819</Words>
  <Application>Microsoft Macintosh PowerPoint</Application>
  <PresentationFormat>Widescreen</PresentationFormat>
  <Paragraphs>2461</Paragraphs>
  <Slides>118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25" baseType="lpstr">
      <vt:lpstr>等线</vt:lpstr>
      <vt:lpstr>等线 Light</vt:lpstr>
      <vt:lpstr>Arial</vt:lpstr>
      <vt:lpstr>Calibri</vt:lpstr>
      <vt:lpstr>Calibri Light</vt:lpstr>
      <vt:lpstr>Times</vt:lpstr>
      <vt:lpstr>Office Theme</vt:lpstr>
      <vt:lpstr>Distance Distribution with Simulated BSD</vt:lpstr>
      <vt:lpstr>PowerPoint Presentation</vt:lpstr>
      <vt:lpstr>PowerPoint Presentation</vt:lpstr>
      <vt:lpstr>PowerPoint Presentation</vt:lpstr>
      <vt:lpstr>PowerPoint Presentation</vt:lpstr>
      <vt:lpstr>Distance Distribution with Real BSD</vt:lpstr>
      <vt:lpstr>PowerPoint Presentation</vt:lpstr>
      <vt:lpstr>PowerPoint Presentation</vt:lpstr>
      <vt:lpstr>Dataset Statisctic for Training, Validation  and Testing</vt:lpstr>
      <vt:lpstr>PowerPoint Presentation</vt:lpstr>
      <vt:lpstr>PowerPoint Presentation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 Accuracy for Each Bit</vt:lpstr>
      <vt:lpstr>PowerPoint Presentation</vt:lpstr>
      <vt:lpstr>PowerPoint Presentation</vt:lpstr>
      <vt:lpstr> Bit Flipping v2</vt:lpstr>
      <vt:lpstr>PowerPoint Presentation</vt:lpstr>
      <vt:lpstr>PowerPoint Presentation</vt:lpstr>
      <vt:lpstr> Bit Flipping v3</vt:lpstr>
      <vt:lpstr>PowerPoint Presentation</vt:lpstr>
      <vt:lpstr>PowerPoint Presentation</vt:lpstr>
      <vt:lpstr> Localisation Accuracy with different classifiers</vt:lpstr>
      <vt:lpstr>PowerPoint Presentation</vt:lpstr>
      <vt:lpstr>PowerPoint Presentation</vt:lpstr>
      <vt:lpstr>BSD Distribution for Different Versions</vt:lpstr>
      <vt:lpstr>Wall Street</vt:lpstr>
      <vt:lpstr>Union Square</vt:lpstr>
      <vt:lpstr>Some Errors</vt:lpstr>
      <vt:lpstr>Route Distribution for Different Versions</vt:lpstr>
      <vt:lpstr>PowerPoint Presentation</vt:lpstr>
      <vt:lpstr>PowerPoint Presentation</vt:lpstr>
      <vt:lpstr>PowerPoint Presentation</vt:lpstr>
      <vt:lpstr>Different Models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Zhou Mengjie</dc:creator>
  <cp:lastModifiedBy>Zhou Mengjie</cp:lastModifiedBy>
  <cp:revision>263</cp:revision>
  <dcterms:created xsi:type="dcterms:W3CDTF">2020-02-26T13:59:58Z</dcterms:created>
  <dcterms:modified xsi:type="dcterms:W3CDTF">2020-06-03T19:09:21Z</dcterms:modified>
</cp:coreProperties>
</file>